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Raleway" pitchFamily="2" charset="0"/>
      <p:regular r:id="rId15"/>
    </p:embeddedFont>
    <p:embeddedFont>
      <p:font typeface="Raleway Light" pitchFamily="2" charset="0"/>
      <p:regular r:id="rId16"/>
    </p:embeddedFont>
    <p:embeddedFont>
      <p:font typeface="Roboto" panose="02000000000000000000" pitchFamily="2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37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89373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Strategi Menangkap Peluang Bisnis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Menangkap peluang untuk pertumbuhan usaha yang berkelanjutan.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677" y="371671"/>
            <a:ext cx="5822715" cy="74862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31656" y="663536"/>
            <a:ext cx="6507004" cy="15221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Tantangan dalam Menangkap Peluang Bisnis</a:t>
            </a:r>
            <a:endParaRPr lang="en-US" sz="3350" dirty="0"/>
          </a:p>
        </p:txBody>
      </p:sp>
      <p:sp>
        <p:nvSpPr>
          <p:cNvPr id="4" name="Text 1"/>
          <p:cNvSpPr/>
          <p:nvPr/>
        </p:nvSpPr>
        <p:spPr>
          <a:xfrm>
            <a:off x="7531656" y="2676293"/>
            <a:ext cx="6507004" cy="691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Font typeface="+mj-lt"/>
              <a:buAutoNum type="arabicPeriod"/>
            </a:pPr>
            <a:r>
              <a:rPr lang="en-US" sz="20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Persaingan Ketat Banyak pelaku usaha berlomba memanfaatkan peluang yang sama.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7531656" y="3427556"/>
            <a:ext cx="6507004" cy="7653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Font typeface="+mj-lt"/>
              <a:buAutoNum type="arabicPeriod" startAt="2"/>
            </a:pPr>
            <a:r>
              <a:rPr lang="en-US" sz="20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Keterbatasan Modal &amp; Sumber Daya Ide bagus sering terhambat karena kurang dana atau tim yang solid.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531656" y="4153314"/>
            <a:ext cx="6507004" cy="7653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Font typeface="+mj-lt"/>
              <a:buAutoNum type="arabicPeriod" startAt="3"/>
            </a:pPr>
            <a:r>
              <a:rPr lang="en-US" sz="20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Ketidakpastian Pasar Perubahan tren dan perilaku konsumen bisa mengubah arah peluang dengan cepat</a:t>
            </a: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7531656" y="4918618"/>
            <a:ext cx="6507004" cy="12703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Font typeface="+mj-lt"/>
              <a:buAutoNum type="arabicPeriod" startAt="4"/>
            </a:pPr>
            <a:r>
              <a:rPr lang="en-US" sz="20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Minimnya Informasi Kurangnya riset atau data pasar membuat peluang sulit dievaluasi secara akurat.</a:t>
            </a:r>
            <a:endParaRPr lang="en-US" sz="2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1FDAEB-4D8D-3B9A-C537-4F42BC41169A}"/>
              </a:ext>
            </a:extLst>
          </p:cNvPr>
          <p:cNvSpPr/>
          <p:nvPr/>
        </p:nvSpPr>
        <p:spPr>
          <a:xfrm>
            <a:off x="12734693" y="7649737"/>
            <a:ext cx="1895707" cy="57986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7344" y="517922"/>
            <a:ext cx="11535251" cy="586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Tips Praktis Menangkap Peluang Bisnis Secara Efektif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657344" y="1555552"/>
            <a:ext cx="6428780" cy="600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Pantau Tren Digital &amp; Sosial Media</a:t>
            </a: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Gunakan platform digital untuk mendeteksi perubahan minat konsumen.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657344" y="2222063"/>
            <a:ext cx="6428780" cy="901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Networking Aktif</a:t>
            </a: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Ikuti seminar, komunitas bisnis, dan forum industri untuk menemukan peluang kolaborasi.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657344" y="3188970"/>
            <a:ext cx="6428780" cy="901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Gunakan Data untuk Keputusan</a:t>
            </a: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Analisis data penjualan, ulasan pelanggan, dan tren pasar untuk validasi ide.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657344" y="4155877"/>
            <a:ext cx="6428780" cy="600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Berani Eksperimen</a:t>
            </a: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Mulai dari skala kecil untuk menguji ide baru sebelum ekspansi besar.</a:t>
            </a:r>
            <a:endParaRPr lang="en-US" sz="14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1896" y="1597819"/>
            <a:ext cx="4225885" cy="5433179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551896" y="7242215"/>
            <a:ext cx="6428780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58C6BA7-DBD9-5DC0-8A32-DAD7486B77FB}"/>
              </a:ext>
            </a:extLst>
          </p:cNvPr>
          <p:cNvSpPr/>
          <p:nvPr/>
        </p:nvSpPr>
        <p:spPr>
          <a:xfrm>
            <a:off x="12734693" y="7649737"/>
            <a:ext cx="1895707" cy="57986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49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6379" y="437078"/>
            <a:ext cx="5757148" cy="496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Kesimpulan: Saatnya Bertindak!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556379" y="1172170"/>
            <a:ext cx="8031242" cy="19871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800"/>
              </a:lnSpc>
              <a:buNone/>
            </a:pPr>
            <a:r>
              <a:rPr lang="en-US" sz="62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Menangkap Peluang Anda Sekarang</a:t>
            </a:r>
            <a:endParaRPr lang="en-US" sz="6250" dirty="0"/>
          </a:p>
        </p:txBody>
      </p:sp>
      <p:sp>
        <p:nvSpPr>
          <p:cNvPr id="5" name="Shape 2"/>
          <p:cNvSpPr/>
          <p:nvPr/>
        </p:nvSpPr>
        <p:spPr>
          <a:xfrm>
            <a:off x="556379" y="3397687"/>
            <a:ext cx="8031242" cy="980837"/>
          </a:xfrm>
          <a:prstGeom prst="roundRect">
            <a:avLst>
              <a:gd name="adj" fmla="val 6807"/>
            </a:avLst>
          </a:prstGeom>
          <a:solidFill>
            <a:srgbClr val="1B1B27"/>
          </a:solidFill>
          <a:ln w="7620">
            <a:solidFill>
              <a:srgbClr val="34344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722948" y="3564255"/>
            <a:ext cx="2384465" cy="298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Peluang di Sekitar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722948" y="3957638"/>
            <a:ext cx="7698105" cy="254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Peluang bisnis ada di mana-mana, tapi hanya yang siap yang berhasil.</a:t>
            </a:r>
            <a:endParaRPr lang="en-US" sz="1250" dirty="0"/>
          </a:p>
        </p:txBody>
      </p:sp>
      <p:sp>
        <p:nvSpPr>
          <p:cNvPr id="8" name="Shape 5"/>
          <p:cNvSpPr/>
          <p:nvPr/>
        </p:nvSpPr>
        <p:spPr>
          <a:xfrm>
            <a:off x="556379" y="4537472"/>
            <a:ext cx="8031242" cy="980837"/>
          </a:xfrm>
          <a:prstGeom prst="roundRect">
            <a:avLst>
              <a:gd name="adj" fmla="val 6807"/>
            </a:avLst>
          </a:prstGeom>
          <a:solidFill>
            <a:srgbClr val="1B1B27"/>
          </a:solidFill>
          <a:ln w="7620">
            <a:solidFill>
              <a:srgbClr val="34344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22948" y="4704040"/>
            <a:ext cx="2384465" cy="298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Kombinasi Kunci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722948" y="5097423"/>
            <a:ext cx="7698105" cy="254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Gabungkan passion, riset pasar, dan strategi pengembangan inovatif.</a:t>
            </a:r>
            <a:endParaRPr lang="en-US" sz="1250" dirty="0"/>
          </a:p>
        </p:txBody>
      </p:sp>
      <p:sp>
        <p:nvSpPr>
          <p:cNvPr id="11" name="Shape 8"/>
          <p:cNvSpPr/>
          <p:nvPr/>
        </p:nvSpPr>
        <p:spPr>
          <a:xfrm>
            <a:off x="556379" y="5677257"/>
            <a:ext cx="8031242" cy="980837"/>
          </a:xfrm>
          <a:prstGeom prst="roundRect">
            <a:avLst>
              <a:gd name="adj" fmla="val 6807"/>
            </a:avLst>
          </a:prstGeom>
          <a:solidFill>
            <a:srgbClr val="1B1B27"/>
          </a:solidFill>
          <a:ln w="7620">
            <a:solidFill>
              <a:srgbClr val="34344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2948" y="5843826"/>
            <a:ext cx="2384465" cy="298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Inovasi Berani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722948" y="6237208"/>
            <a:ext cx="7698105" cy="254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Jangan ragu berinovasi, terus belajar dari dinamika pasar.</a:t>
            </a:r>
            <a:endParaRPr lang="en-US" sz="1250" dirty="0"/>
          </a:p>
        </p:txBody>
      </p:sp>
      <p:sp>
        <p:nvSpPr>
          <p:cNvPr id="14" name="Shape 11"/>
          <p:cNvSpPr/>
          <p:nvPr/>
        </p:nvSpPr>
        <p:spPr>
          <a:xfrm>
            <a:off x="556379" y="6817043"/>
            <a:ext cx="8031242" cy="980837"/>
          </a:xfrm>
          <a:prstGeom prst="roundRect">
            <a:avLst>
              <a:gd name="adj" fmla="val 6807"/>
            </a:avLst>
          </a:prstGeom>
          <a:solidFill>
            <a:srgbClr val="1B1B27"/>
          </a:solidFill>
          <a:ln w="7620">
            <a:solidFill>
              <a:srgbClr val="34344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22948" y="6983611"/>
            <a:ext cx="2384465" cy="298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Mulai Hari Ini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722948" y="7376993"/>
            <a:ext cx="7698105" cy="254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Peluang terbaik adalah yang Anda ambil sekarang juga!</a:t>
            </a:r>
            <a:endParaRPr lang="en-US" sz="12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6916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Mengapa Menangkap Peluang Bisnis Itu Penting?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2688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276939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Kunci Pertumbuhan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3077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Peluang bisnis mendorong ekspansi dan keberlangsungan usaha jangka panjang.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451020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017306" y="4552712"/>
            <a:ext cx="3434358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Mencegah Kegagalan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7017306" y="511409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Banyak usaha gagal karena melewatkan peluang potensial di pasar.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9306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97312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Hadapi Perubahan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7017306" y="6534507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Siap tanggapi perubahan pasar dan kebutuhan konsumen yang dinamis.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9237EBB-8215-9300-D682-C9F35D50EFF1}"/>
              </a:ext>
            </a:extLst>
          </p:cNvPr>
          <p:cNvSpPr/>
          <p:nvPr/>
        </p:nvSpPr>
        <p:spPr>
          <a:xfrm>
            <a:off x="12734693" y="7639577"/>
            <a:ext cx="1895707" cy="57986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5961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Mengenali Peluang Bisnis dari Passion Anda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64414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Refleksikan Diri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280190" y="4296251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Identifikasi kelebihan dan keunikan passion yang Anda miliki untuk dasar usaha.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0342721" y="364414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Riset Pasar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0342721" y="4296251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Teliti kebutuhan pasar yang selaras dengan passion tersebut untuk peluang nyata.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84418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Contoh: Passion otomotif + permintaan onderdil berkualitas → usaha menjanjikan di sektor otomotif.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5BF923A-84DC-6B03-55F4-7E2789DD44DB}"/>
              </a:ext>
            </a:extLst>
          </p:cNvPr>
          <p:cNvSpPr/>
          <p:nvPr/>
        </p:nvSpPr>
        <p:spPr>
          <a:xfrm>
            <a:off x="12734693" y="7639577"/>
            <a:ext cx="1895707" cy="57986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0693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Cara Mengidentifikasi Peluang Usaha Baru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96465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319701"/>
            <a:ext cx="3664744" cy="30480"/>
          </a:xfrm>
          <a:prstGeom prst="rect">
            <a:avLst/>
          </a:prstGeom>
          <a:solidFill>
            <a:srgbClr val="1B1B27"/>
          </a:solidFill>
          <a:ln/>
        </p:spPr>
      </p:sp>
      <p:sp>
        <p:nvSpPr>
          <p:cNvPr id="6" name="Text 3"/>
          <p:cNvSpPr/>
          <p:nvPr/>
        </p:nvSpPr>
        <p:spPr>
          <a:xfrm>
            <a:off x="6280190" y="34940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Amati Sekitar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280190" y="3984427"/>
            <a:ext cx="36647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Perhatikan masalah dan kebutuhan masyarakat di lingkungan Anda sehari-hari.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171748" y="296465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0171748" y="3319701"/>
            <a:ext cx="3664863" cy="30480"/>
          </a:xfrm>
          <a:prstGeom prst="rect">
            <a:avLst/>
          </a:prstGeom>
          <a:solidFill>
            <a:srgbClr val="1B1B27"/>
          </a:solidFill>
          <a:ln/>
        </p:spPr>
      </p:sp>
      <p:sp>
        <p:nvSpPr>
          <p:cNvPr id="10" name="Text 7"/>
          <p:cNvSpPr/>
          <p:nvPr/>
        </p:nvSpPr>
        <p:spPr>
          <a:xfrm>
            <a:off x="10171748" y="34940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Cari Celah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171748" y="3984427"/>
            <a:ext cx="36648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Temukan pasar belum terpenuhi atau improvisasi produk yang ada.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280190" y="546996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5825014"/>
            <a:ext cx="7556421" cy="30480"/>
          </a:xfrm>
          <a:prstGeom prst="rect">
            <a:avLst/>
          </a:prstGeom>
          <a:solidFill>
            <a:srgbClr val="1B1B27"/>
          </a:solidFill>
          <a:ln/>
        </p:spPr>
      </p:sp>
      <p:sp>
        <p:nvSpPr>
          <p:cNvPr id="14" name="Text 11"/>
          <p:cNvSpPr/>
          <p:nvPr/>
        </p:nvSpPr>
        <p:spPr>
          <a:xfrm>
            <a:off x="6280190" y="59993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Diskusi Komunitas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280190" y="648974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Bahas dengan pelaku bisnis untuk insight segar dan ide inovatif.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780958E-BCE4-59E7-D5A3-54B97471E260}"/>
              </a:ext>
            </a:extLst>
          </p:cNvPr>
          <p:cNvSpPr/>
          <p:nvPr/>
        </p:nvSpPr>
        <p:spPr>
          <a:xfrm>
            <a:off x="12734693" y="7638586"/>
            <a:ext cx="1895707" cy="57986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0089" y="755928"/>
            <a:ext cx="7723823" cy="12680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6 Strategi Pengembangan Bisnis untuk Menangkap Peluang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089" y="2328267"/>
            <a:ext cx="1014413" cy="14935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27384" y="2531150"/>
            <a:ext cx="3010972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Bangun Brand Awareness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1927384" y="2969776"/>
            <a:ext cx="6506528" cy="649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Manfaatkan media sosial untuk jangkauan luas dan pengenalan merek kuat.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089" y="3821787"/>
            <a:ext cx="1014413" cy="121729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27384" y="4024670"/>
            <a:ext cx="2536269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Konten Marketing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1927384" y="4463296"/>
            <a:ext cx="6506528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Buat konten menarik yang relevan dengan target pasar Anda.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0089" y="5039082"/>
            <a:ext cx="1014413" cy="121729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27384" y="5241965"/>
            <a:ext cx="2536269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Riset Pasar Berkala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1927384" y="5680591"/>
            <a:ext cx="6506528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Ikuti tren dan kebutuhan konsumen melalui survei rutin.</a:t>
            </a:r>
            <a:endParaRPr lang="en-US" sz="15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0089" y="6256377"/>
            <a:ext cx="1014413" cy="121729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927384" y="6459260"/>
            <a:ext cx="2536269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Evaluasi Rutin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1927384" y="6897886"/>
            <a:ext cx="6506528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Temukan peluang perbaikan dan inovasi melalui review berkala.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1151"/>
            <a:ext cx="5486400" cy="82328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4470" y="587812"/>
            <a:ext cx="7647861" cy="13358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 Cara Kreatif Menangkap Peluang Bisnis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6234470" y="2244328"/>
            <a:ext cx="7647861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(Berdasarkan Inc.com)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6234470" y="3067050"/>
            <a:ext cx="3563183" cy="2061924"/>
          </a:xfrm>
          <a:prstGeom prst="roundRect">
            <a:avLst>
              <a:gd name="adj" fmla="val 4354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78667" y="3311247"/>
            <a:ext cx="2672001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Upgrade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6478667" y="3858935"/>
            <a:ext cx="3074789" cy="1025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Tambahkan nilai lebih pada produk existing, seperti versi premium berkualitas tinggi.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6234470" y="5342692"/>
            <a:ext cx="3563183" cy="2061924"/>
          </a:xfrm>
          <a:prstGeom prst="roundRect">
            <a:avLst>
              <a:gd name="adj" fmla="val 4354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478667" y="5586889"/>
            <a:ext cx="2672001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Bundle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6478667" y="6134576"/>
            <a:ext cx="3074789" cy="1025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Gabungkan produk/jasa saling melengkapi untuk nilai tambah bagi pelanggan.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10326767" y="3067050"/>
            <a:ext cx="3563183" cy="2061924"/>
          </a:xfrm>
          <a:prstGeom prst="roundRect">
            <a:avLst>
              <a:gd name="adj" fmla="val 4354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570964" y="3311247"/>
            <a:ext cx="2672001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Transport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10570964" y="3858935"/>
            <a:ext cx="3074789" cy="1025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Bawa produk sukses dari satu pasar ke wilayah potensial lainnya.</a:t>
            </a:r>
            <a:endParaRPr lang="en-US" sz="1650" dirty="0"/>
          </a:p>
        </p:txBody>
      </p:sp>
      <p:sp>
        <p:nvSpPr>
          <p:cNvPr id="14" name="Shape 11"/>
          <p:cNvSpPr/>
          <p:nvPr/>
        </p:nvSpPr>
        <p:spPr>
          <a:xfrm>
            <a:off x="10326767" y="5342692"/>
            <a:ext cx="3563183" cy="2061924"/>
          </a:xfrm>
          <a:prstGeom prst="roundRect">
            <a:avLst>
              <a:gd name="adj" fmla="val 4354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0570964" y="5586889"/>
            <a:ext cx="2672001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Unbundle</a:t>
            </a:r>
            <a:endParaRPr lang="en-US" sz="2100" dirty="0"/>
          </a:p>
        </p:txBody>
      </p:sp>
      <p:sp>
        <p:nvSpPr>
          <p:cNvPr id="16" name="Text 13"/>
          <p:cNvSpPr/>
          <p:nvPr/>
        </p:nvSpPr>
        <p:spPr>
          <a:xfrm>
            <a:off x="10570964" y="6134576"/>
            <a:ext cx="3074789" cy="1025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Pisahkan produk kompleks menjadi bagian sederhana dan fokus terpisah.</a:t>
            </a:r>
            <a:endParaRPr lang="en-US" sz="16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1E290CD-4CFD-BBC0-A8A9-7B5787717F55}"/>
              </a:ext>
            </a:extLst>
          </p:cNvPr>
          <p:cNvSpPr/>
          <p:nvPr/>
        </p:nvSpPr>
        <p:spPr>
          <a:xfrm>
            <a:off x="12734693" y="7638586"/>
            <a:ext cx="1895707" cy="57986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98359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Karakteristik Peluang Bisnis yang Baik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Permintaan Jelas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351967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Ada kebutuhan pasar nyata dan terukur dari konsumen.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5633" y="3353991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Potensi Skalabilitas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35196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Potensi ekspansi tinggi dan berkelanjutan jangka panjang.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75201" y="3353991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314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Sesuai Keahlian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804535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Align dengan kemampuan dan nilai-nilai pribadi Anda.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75201" y="5613559"/>
            <a:ext cx="339328" cy="42422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57256" y="5314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Risiko Terkelola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804535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Risiko rendah dan dapat diantisipasi dengan strategi tepat.</a:t>
            </a:r>
            <a:endParaRPr lang="en-US" sz="17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15633" y="5613559"/>
            <a:ext cx="339328" cy="42422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A2F06A8-0640-4071-C42C-60E3F330A9CD}"/>
              </a:ext>
            </a:extLst>
          </p:cNvPr>
          <p:cNvSpPr/>
          <p:nvPr/>
        </p:nvSpPr>
        <p:spPr>
          <a:xfrm>
            <a:off x="12724533" y="7639577"/>
            <a:ext cx="1895707" cy="57986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2015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Studi Kasus: Menangkap Peluang dari Tren dan Inovasi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13465"/>
            <a:ext cx="269045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Contoh Sukses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280190" y="4565571"/>
            <a:ext cx="269045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Bisnis tanaman eksotis dari daerah lokal dipasarkan ke kota besar.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9531668" y="3913465"/>
            <a:ext cx="1879521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Promosi Digital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531668" y="4990862"/>
            <a:ext cx="18795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Gunakan media sosial untuk edukasi dan pemasaran produk unik.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972211" y="3913465"/>
            <a:ext cx="187952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Inovasi Tren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11972211" y="4565571"/>
            <a:ext cx="18795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Adaptasi produk ramah lingkungan atau digitalisasi layanan.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DC578D-1CFC-EA20-12CD-BCDBC0D12502}"/>
              </a:ext>
            </a:extLst>
          </p:cNvPr>
          <p:cNvSpPr/>
          <p:nvPr/>
        </p:nvSpPr>
        <p:spPr>
          <a:xfrm>
            <a:off x="12734693" y="7649737"/>
            <a:ext cx="1895707" cy="57986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2113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7823" y="3180636"/>
            <a:ext cx="11992808" cy="605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Langkah Konkret Memulai Menangkap Peluang Bisnis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77823" y="4366855"/>
            <a:ext cx="6540579" cy="193596"/>
          </a:xfrm>
          <a:prstGeom prst="roundRect">
            <a:avLst>
              <a:gd name="adj" fmla="val 4202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71418" y="4754047"/>
            <a:ext cx="2421136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Riset dan Validasi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71418" y="5172908"/>
            <a:ext cx="6153388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Mulai dengan analisis pasar dan uji ide bisnis secara mendalam.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7411998" y="4076343"/>
            <a:ext cx="6540579" cy="193596"/>
          </a:xfrm>
          <a:prstGeom prst="roundRect">
            <a:avLst>
              <a:gd name="adj" fmla="val 4202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05593" y="4463534"/>
            <a:ext cx="2421136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Bangun Jaringan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605593" y="4882396"/>
            <a:ext cx="6153388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Kembangkan komunitas untuk dukungan, kolaborasi, dan insight baru.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77823" y="6160532"/>
            <a:ext cx="6540579" cy="193596"/>
          </a:xfrm>
          <a:prstGeom prst="roundRect">
            <a:avLst>
              <a:gd name="adj" fmla="val 4202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71418" y="6547723"/>
            <a:ext cx="2421136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Jangkau Pelanggan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871418" y="6966585"/>
            <a:ext cx="6153388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Manfaatkan media sosial dan konten kreatif untuk promosi efektif.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7411998" y="5870019"/>
            <a:ext cx="6540579" cy="193596"/>
          </a:xfrm>
          <a:prstGeom prst="roundRect">
            <a:avLst>
              <a:gd name="adj" fmla="val 4202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05593" y="6257211"/>
            <a:ext cx="2421136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Evaluasi Adaptasi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7605593" y="6676073"/>
            <a:ext cx="6153388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Review strategi bisnis secara rutin untuk penyesuaian cepat.</a:t>
            </a:r>
            <a:endParaRPr lang="en-US" sz="15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97B1E10-2826-C9A7-76DE-D241C690EDF5}"/>
              </a:ext>
            </a:extLst>
          </p:cNvPr>
          <p:cNvSpPr/>
          <p:nvPr/>
        </p:nvSpPr>
        <p:spPr>
          <a:xfrm>
            <a:off x="12734693" y="7649737"/>
            <a:ext cx="1895707" cy="57986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615</Words>
  <Application>Microsoft Office PowerPoint</Application>
  <PresentationFormat>Custom</PresentationFormat>
  <Paragraphs>101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Raleway Light</vt:lpstr>
      <vt:lpstr>Arial</vt:lpstr>
      <vt:lpstr>Raleway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kenz sentunu</cp:lastModifiedBy>
  <cp:revision>2</cp:revision>
  <dcterms:created xsi:type="dcterms:W3CDTF">2025-10-06T14:03:46Z</dcterms:created>
  <dcterms:modified xsi:type="dcterms:W3CDTF">2025-10-06T14:12:49Z</dcterms:modified>
</cp:coreProperties>
</file>